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1" r:id="rId4"/>
    <p:sldId id="272" r:id="rId5"/>
    <p:sldId id="1692" r:id="rId6"/>
    <p:sldId id="270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4" autoAdjust="0"/>
    <p:restoredTop sz="73817" autoAdjust="0"/>
  </p:normalViewPr>
  <p:slideViewPr>
    <p:cSldViewPr snapToGrid="0">
      <p:cViewPr varScale="1">
        <p:scale>
          <a:sx n="82" d="100"/>
          <a:sy n="82" d="100"/>
        </p:scale>
        <p:origin x="382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3/5/2019 12:57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3/5/2019 12:57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3/5/2019 12:57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3/5/2019 12:57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3/5/2019 12:57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3/5/2019 12:57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3/5/2019 12:57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3/5/2019 12:57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ev.microsoft.com/" TargetMode="External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Angular SPAs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917C-8523-FB43-856E-2603D48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 Portal vs. Application Registration Portal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7AD4-3D3F-D549-9F1D-D55AEC1D6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37517"/>
          </a:xfrm>
        </p:spPr>
        <p:txBody>
          <a:bodyPr/>
          <a:lstStyle/>
          <a:p>
            <a:r>
              <a:rPr lang="en-US" dirty="0"/>
              <a:t>Use the Azure AD Portal</a:t>
            </a:r>
          </a:p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https://portal.azure.com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“v1”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Define scopes / permissions ahead of time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Only supports Azure AD users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8D1B5-2104-E84F-B0F0-72BB86525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868349"/>
          </a:xfrm>
        </p:spPr>
        <p:txBody>
          <a:bodyPr/>
          <a:lstStyle/>
          <a:p>
            <a:r>
              <a:rPr lang="en-US" dirty="0"/>
              <a:t>Use the Application Registration Portal</a:t>
            </a:r>
          </a:p>
          <a:p>
            <a:r>
              <a:rPr lang="en-US" b="0" dirty="0">
                <a:solidFill>
                  <a:schemeClr val="tx1"/>
                </a:solidFill>
                <a:hlinkClick r:id="rId3"/>
              </a:rPr>
              <a:t>https://apps.dev.microsoft.com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“v2”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Converged authentication – use either Azure AD or Microsoft Accounts for login to application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dynamic consent – define scopes / permissions at runtime</a:t>
            </a:r>
          </a:p>
        </p:txBody>
      </p:sp>
    </p:spTree>
    <p:extLst>
      <p:ext uri="{BB962C8B-B14F-4D97-AF65-F5344CB8AC3E}">
        <p14:creationId xmlns:p14="http://schemas.microsoft.com/office/powerpoint/2010/main" val="1654709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application with the Application Registration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690937" cy="807913"/>
          </a:xfrm>
        </p:spPr>
        <p:txBody>
          <a:bodyPr/>
          <a:lstStyle/>
          <a:p>
            <a:r>
              <a:rPr lang="en-US" sz="1600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465138" y="2656195"/>
            <a:ext cx="3690937" cy="1678960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1054A2F-D8D7-234A-9EF6-874F051A07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4386263" y="2163638"/>
            <a:ext cx="3690937" cy="2264715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7" y="2441543"/>
            <a:ext cx="3238323" cy="1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385</Words>
  <Application>Microsoft Office PowerPoint</Application>
  <PresentationFormat>Custom</PresentationFormat>
  <Paragraphs>56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Angular SPAs with the  Microsoft Graph</vt:lpstr>
      <vt:lpstr>Register Azure AD Applications</vt:lpstr>
      <vt:lpstr>Application Registration Portal (ARP)</vt:lpstr>
      <vt:lpstr>Azure AD Portal vs. Application Registration Portal</vt:lpstr>
      <vt:lpstr>Creating an Azure AD application with the Application Registration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2019-03-05T17:57:32Z</dcterms:modified>
</cp:coreProperties>
</file>